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416" r:id="rId3"/>
    <p:sldId id="258" r:id="rId4"/>
    <p:sldId id="415" r:id="rId5"/>
    <p:sldId id="261" r:id="rId6"/>
    <p:sldId id="264" r:id="rId7"/>
    <p:sldId id="399" r:id="rId8"/>
    <p:sldId id="391" r:id="rId9"/>
    <p:sldId id="420" r:id="rId10"/>
    <p:sldId id="421" r:id="rId11"/>
    <p:sldId id="422" r:id="rId12"/>
    <p:sldId id="423" r:id="rId13"/>
    <p:sldId id="419" r:id="rId14"/>
    <p:sldId id="424" r:id="rId15"/>
    <p:sldId id="336" r:id="rId16"/>
    <p:sldId id="425" r:id="rId17"/>
    <p:sldId id="426" r:id="rId18"/>
    <p:sldId id="417" r:id="rId19"/>
    <p:sldId id="427" r:id="rId20"/>
    <p:sldId id="418" r:id="rId21"/>
    <p:sldId id="402" r:id="rId22"/>
    <p:sldId id="407" r:id="rId23"/>
    <p:sldId id="41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849ECBA-E35C-4C7A-8456-DFACCEABE261}">
          <p14:sldIdLst>
            <p14:sldId id="257"/>
            <p14:sldId id="416"/>
            <p14:sldId id="258"/>
            <p14:sldId id="415"/>
            <p14:sldId id="261"/>
            <p14:sldId id="264"/>
            <p14:sldId id="399"/>
            <p14:sldId id="391"/>
            <p14:sldId id="420"/>
            <p14:sldId id="421"/>
            <p14:sldId id="422"/>
            <p14:sldId id="423"/>
            <p14:sldId id="419"/>
            <p14:sldId id="424"/>
          </p14:sldIdLst>
        </p14:section>
        <p14:section name="Раздел без заголовка" id="{B25BCD33-C874-4BC3-A135-E633CACCFB36}">
          <p14:sldIdLst/>
        </p14:section>
        <p14:section name="Раздел без заголовка" id="{25478A8B-DC71-4303-ABC2-E01117BB038E}">
          <p14:sldIdLst>
            <p14:sldId id="336"/>
            <p14:sldId id="425"/>
            <p14:sldId id="426"/>
            <p14:sldId id="417"/>
            <p14:sldId id="427"/>
            <p14:sldId id="418"/>
            <p14:sldId id="402"/>
            <p14:sldId id="407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2234-35E4-43AA-BD41-A8AD9283A7AE}" type="datetimeFigureOut">
              <a:rPr lang="ru-RU" smtClean="0"/>
              <a:pPr/>
              <a:t>01.12.2020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DE36-7E5B-4CA9-AC30-F0E4353D12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75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0E75-B3D0-4101-B0AF-AC83194F532D}" type="datetimeFigureOut">
              <a:rPr lang="ru-RU" smtClean="0"/>
              <a:pPr/>
              <a:t>01.12.2020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D20EC-3E8D-46BA-95FD-E545E3B3E5E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4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67BB-C4E3-40FD-A900-4D4F70EC2301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4B27-C341-46E9-BE6A-AC055ADE050F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D925-3014-43FD-BBB8-1E7424215A16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8D2E-565E-4B91-AA9E-14245906B9B0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30D5-6DD9-4B44-A986-B6A5694FE9F6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FB38-CD4C-4E40-A504-11BF0E6F089A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F580-38C4-4984-8498-DD2C2572F842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15EE-4888-49B0-893A-A39F3D6D9DDB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C37D-E4A2-49E4-BC50-025F6D69BE1D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5C3C-1B66-451C-AE40-5E28FDF5290D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1734-E700-41A0-B6ED-0695847A3F6D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D3D36-649A-4072-90FD-EF603546334F}" type="datetime1">
              <a:rPr lang="ru-RU" smtClean="0"/>
              <a:pPr/>
              <a:t>01.12.2020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Ростов-на-Дону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г.</a:t>
            </a: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3C9873-6465-4306-8AA0-230CF93DC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1321049"/>
            <a:ext cx="7284720" cy="556538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6679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C459CC-EF74-4F9B-A088-7F409F72D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1306755"/>
            <a:ext cx="6761548" cy="53631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254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753A47-705C-460E-876F-FB529F243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320" y="1323514"/>
            <a:ext cx="6604000" cy="54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ABE52A-869A-4F1D-BA48-6BC1FA1F4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284575"/>
            <a:ext cx="9013413" cy="55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0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98E389-088E-4B31-9CF5-B51C83A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590" y="1284953"/>
            <a:ext cx="10136210" cy="55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4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 2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04914" y="2455542"/>
            <a:ext cx="11686674" cy="2168710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Предельная точность измерения расстояний по карте. Определение по карте протяжённости маршрута. Способы определения площадей по карте.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4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F546BA-28A9-4E46-85C9-AEE3E156D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520" y="1344841"/>
            <a:ext cx="7803113" cy="55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9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9F8BCA-3CBF-48F4-A95E-0F762B288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1226523"/>
            <a:ext cx="4023361" cy="55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8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 3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04914" y="2455542"/>
            <a:ext cx="11686674" cy="2168710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Системы координат, их назначение и использование в войсках. Полярные и биполярные координаты. Способы целеуказания по карте.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3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411E854-AB91-4B5B-B643-BF2F609ECE6E}"/>
              </a:ext>
            </a:extLst>
          </p:cNvPr>
          <p:cNvSpPr/>
          <p:nvPr/>
        </p:nvSpPr>
        <p:spPr>
          <a:xfrm>
            <a:off x="203200" y="1554480"/>
            <a:ext cx="11592560" cy="49383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Координатами называются </a:t>
            </a:r>
            <a:r>
              <a:rPr lang="ru-RU" sz="24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угловые и линейные величины (числа), определяющие положение точки на какой-либо поверхности или в пространстве.</a:t>
            </a:r>
            <a:br>
              <a:rPr lang="ru-RU" sz="24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В топографии применяют, такие системы координат, которые позволяют наиболее просто и однозначно определять положение точек земной поверхности как по результатам непосредственных измерений на местности, так и с помощью карт. </a:t>
            </a:r>
          </a:p>
          <a:p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ru-RU" sz="24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числу таких систем относятся </a:t>
            </a:r>
            <a:r>
              <a:rPr lang="ru-RU" sz="24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географические, плоские прямоугольные, полярные и биполярные координаты. </a:t>
            </a:r>
            <a:br>
              <a:rPr lang="ru-RU" sz="24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3455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233819" y="3054796"/>
            <a:ext cx="1172436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ВОЕННАЯ ТОПОГРАФИЯ</a:t>
            </a:r>
          </a:p>
        </p:txBody>
      </p:sp>
    </p:spTree>
    <p:extLst>
      <p:ext uri="{BB962C8B-B14F-4D97-AF65-F5344CB8AC3E}">
        <p14:creationId xmlns:p14="http://schemas.microsoft.com/office/powerpoint/2010/main" val="12121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8537F7-A601-438D-B6A4-76C15D37B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87" y="1245016"/>
            <a:ext cx="10308813" cy="56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</a:p>
        </p:txBody>
      </p:sp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381127" y="1260660"/>
            <a:ext cx="116236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Полярной звезде</a:t>
            </a: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Ночью направление истинного меридиана можно определить по Полярной звезде, которая всегда находится в направлении на север. Таким образом, если встать лицом к Полярной звезде, то прямо перед нами будет находиться север.</a:t>
            </a: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1922" name="image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164" y="2817656"/>
            <a:ext cx="4746811" cy="4040344"/>
          </a:xfrm>
          <a:prstGeom prst="rect">
            <a:avLst/>
          </a:prstGeom>
          <a:noFill/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-2694022" y="5003811"/>
            <a:ext cx="64269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а)</a:t>
            </a:r>
            <a:endParaRPr kumimoji="0" 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1925" name="Рисунок 4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78706" y="2770094"/>
            <a:ext cx="4579894" cy="4087906"/>
          </a:xfrm>
          <a:prstGeom prst="rect">
            <a:avLst/>
          </a:prstGeom>
          <a:noFill/>
        </p:spPr>
      </p:pic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6345680" y="4815761"/>
            <a:ext cx="6463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б)</a:t>
            </a:r>
            <a:endParaRPr kumimoji="0" 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64</a:t>
            </a:r>
          </a:p>
        </p:txBody>
      </p:sp>
      <p:pic>
        <p:nvPicPr>
          <p:cNvPr id="87041" name="image1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641" y="1256346"/>
            <a:ext cx="4784182" cy="530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5056095" y="1453249"/>
            <a:ext cx="691178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полнолуние, когда виден весь диск Луны, т. е. когда Луна и Солнце находятся в одном направлении, на Луну следует наводить непосредственно часовую стрелку.</a:t>
            </a: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Отличить первую четверть от последней легко. У Луны первой четверти рога направлены влево, последней четверти — в правую сторону. В таблице 4 показано местоположение Луны в разное время суток</a:t>
            </a: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84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7091" y="2359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Задание на самостоятельную подготовку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59221"/>
            <a:ext cx="11913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Учебник «Военная топография» ВИ-2008. / № 11-стр.224-235. / № 1.2-стр.21-26. / № 2 - стр.35-57. / № 15.4-стр.356-362.</a:t>
            </a: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233819" y="3054795"/>
            <a:ext cx="11724361" cy="2895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Тема № 3</a:t>
            </a:r>
            <a:r>
              <a:rPr lang="ru-RU" sz="32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sz="3200" b="1" dirty="0">
                <a:latin typeface="Times New Roman" panose="02020603050405020304" pitchFamily="18" charset="0"/>
              </a:rPr>
              <a:t>Подготовка карты к работе, измерения по карте,                                 определение координат и целеуказание.</a:t>
            </a:r>
          </a:p>
          <a:p>
            <a:pPr>
              <a:spcAft>
                <a:spcPts val="0"/>
              </a:spcAft>
            </a:pPr>
            <a:r>
              <a:rPr lang="ru-RU" sz="32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Занятие № 1: </a:t>
            </a:r>
            <a:r>
              <a:rPr lang="ru-RU" sz="3200" b="1" dirty="0">
                <a:latin typeface="Times New Roman" panose="02020603050405020304" pitchFamily="18" charset="0"/>
              </a:rPr>
              <a:t>Подготовка карты к работе, измерения по карте, определение координат и целеуказание</a:t>
            </a:r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2101"/>
            <a:ext cx="10515600" cy="1468619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143" y="1284247"/>
            <a:ext cx="12192000" cy="1529307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	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Подготовка карты к работе (подбор, склеивание, складывание и подъём карты). Принадлежности для работы.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845162" y="920190"/>
            <a:ext cx="6310563" cy="331314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Учебные вопросы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143" y="3013166"/>
            <a:ext cx="12192000" cy="1128035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	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Предельная точность измерения расстояний по карте. Определение по карте протяжённости маршрута. Способы определения площадей по карте. 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0" y="4340813"/>
            <a:ext cx="12192000" cy="1529307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	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Системы координат, их назначение и использование в войсках. Полярные и биполярные координаты. Способы целеуказания по карте. </a:t>
            </a:r>
          </a:p>
        </p:txBody>
      </p:sp>
    </p:spTree>
    <p:extLst>
      <p:ext uri="{BB962C8B-B14F-4D97-AF65-F5344CB8AC3E}">
        <p14:creationId xmlns:p14="http://schemas.microsoft.com/office/powerpoint/2010/main" val="158799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91"/>
            <a:ext cx="10515600" cy="1641198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ru-RU" sz="7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Военная топография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205718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399386" y="2249481"/>
            <a:ext cx="5486400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100"/>
              </a:spcBef>
              <a:spcAft>
                <a:spcPts val="0"/>
              </a:spcAft>
              <a:tabLst>
                <a:tab pos="457200" algn="l"/>
              </a:tabLst>
            </a:pP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spcBef>
                <a:spcPts val="1100"/>
              </a:spcBef>
              <a:spcAft>
                <a:spcPts val="0"/>
              </a:spcAft>
              <a:tabLst>
                <a:tab pos="457200" algn="l"/>
              </a:tabLst>
            </a:pPr>
            <a:endParaRPr lang="ru-RU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ctr">
              <a:spcBef>
                <a:spcPts val="11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Литература:</a:t>
            </a:r>
          </a:p>
          <a:p>
            <a:pPr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Учебник «Военная топография» ВИ-2008. / № 4-стр.74-86. / № 6-стр.100-117. / № 8-стр.144-150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" y="1425388"/>
            <a:ext cx="3236506" cy="205815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1461865"/>
            <a:ext cx="3556969" cy="20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003" y="55973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" y="1425388"/>
            <a:ext cx="3236506" cy="20581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1461865"/>
            <a:ext cx="3556969" cy="2021681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0" y="3660458"/>
            <a:ext cx="12192000" cy="2730500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Подготовка карты к работе (подбор, склеивание, складывание и подъём карты). Принадлежности для работы.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418742" y="2936528"/>
            <a:ext cx="5130307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</a:p>
        </p:txBody>
      </p:sp>
    </p:spTree>
    <p:extLst>
      <p:ext uri="{BB962C8B-B14F-4D97-AF65-F5344CB8AC3E}">
        <p14:creationId xmlns:p14="http://schemas.microsoft.com/office/powerpoint/2010/main" val="314476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1437" y="82042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4300" y="1329807"/>
            <a:ext cx="11963400" cy="153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88290" algn="just">
              <a:spcBef>
                <a:spcPts val="600"/>
              </a:spcBef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Картой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называют уменьшенное изображение земной поверхности на плоскости в определенной картографической проекции, отображающее в условных знаках размещение, состояние, взаимосвязь многообразных природных или общественных явлений.</a:t>
            </a:r>
            <a:endParaRPr lang="ru-RU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4100" y="301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95300" y="352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pic>
        <p:nvPicPr>
          <p:cNvPr id="23554" name="Picture 2" descr="k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911361"/>
            <a:ext cx="10083800" cy="385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64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226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88332" y="1362502"/>
            <a:ext cx="11686674" cy="1140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88290" algn="just">
              <a:spcBef>
                <a:spcPts val="600"/>
              </a:spcBef>
              <a:spcAft>
                <a:spcPts val="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Рабочая карта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- это топографическая карта, на которой командир (начальник) графически с помощью условных обозначений и принятых сокращений отображает тактическую или специальную обстановку и ее изменение в ходе боевых действий.</a:t>
            </a:r>
            <a:endParaRPr lang="ru-RU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578" name="Picture 2" descr="slide-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80384"/>
            <a:ext cx="8496300" cy="427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22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A9DFCE-B6F3-4D60-88C4-A4909E762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9" y="1375053"/>
            <a:ext cx="7620000" cy="54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06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587</Words>
  <Application>Microsoft Office PowerPoint</Application>
  <PresentationFormat>Широкоэкранный</PresentationFormat>
  <Paragraphs>79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Военная топография </vt:lpstr>
      <vt:lpstr>Военная топография</vt:lpstr>
      <vt:lpstr>Военная топография  </vt:lpstr>
      <vt:lpstr>Военная топография</vt:lpstr>
      <vt:lpstr>Военная топография</vt:lpstr>
      <vt:lpstr>Военная топография</vt:lpstr>
      <vt:lpstr>Военная топография</vt:lpstr>
      <vt:lpstr>Военная топография</vt:lpstr>
      <vt:lpstr>Военная топография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Александр</cp:lastModifiedBy>
  <cp:revision>15</cp:revision>
  <dcterms:modified xsi:type="dcterms:W3CDTF">2020-12-01T16:41:06Z</dcterms:modified>
</cp:coreProperties>
</file>